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6757A4-ECE0-4A2E-8442-1CBD0A500E91}" v="17" dt="2023-01-26T12:03:33.917"/>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85" d="100"/>
          <a:sy n="85" d="100"/>
        </p:scale>
        <p:origin x="1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e Runde" userId="87aa76d3-e51d-4636-83a3-9e53c0cecbc5" providerId="ADAL" clId="{5E6757A4-ECE0-4A2E-8442-1CBD0A500E91}"/>
    <pc:docChg chg="undo custSel addSld delSld modSld">
      <pc:chgData name="Helene Runde" userId="87aa76d3-e51d-4636-83a3-9e53c0cecbc5" providerId="ADAL" clId="{5E6757A4-ECE0-4A2E-8442-1CBD0A500E91}" dt="2023-01-27T07:57:10.534" v="3420" actId="5793"/>
      <pc:docMkLst>
        <pc:docMk/>
      </pc:docMkLst>
      <pc:sldChg chg="addSp modSp mod">
        <pc:chgData name="Helene Runde" userId="87aa76d3-e51d-4636-83a3-9e53c0cecbc5" providerId="ADAL" clId="{5E6757A4-ECE0-4A2E-8442-1CBD0A500E91}" dt="2023-01-27T07:56:08.785" v="3367" actId="1076"/>
        <pc:sldMkLst>
          <pc:docMk/>
          <pc:sldMk cId="1826322323" sldId="256"/>
        </pc:sldMkLst>
        <pc:spChg chg="add mod">
          <ac:chgData name="Helene Runde" userId="87aa76d3-e51d-4636-83a3-9e53c0cecbc5" providerId="ADAL" clId="{5E6757A4-ECE0-4A2E-8442-1CBD0A500E91}" dt="2023-01-26T12:04:03.217" v="3363" actId="20577"/>
          <ac:spMkLst>
            <pc:docMk/>
            <pc:sldMk cId="1826322323" sldId="256"/>
            <ac:spMk id="5" creationId="{B2A66288-60A5-BC57-7AEA-345F839ABBE7}"/>
          </ac:spMkLst>
        </pc:spChg>
        <pc:spChg chg="add mod">
          <ac:chgData name="Helene Runde" userId="87aa76d3-e51d-4636-83a3-9e53c0cecbc5" providerId="ADAL" clId="{5E6757A4-ECE0-4A2E-8442-1CBD0A500E91}" dt="2023-01-23T11:34:09.180" v="66" actId="113"/>
          <ac:spMkLst>
            <pc:docMk/>
            <pc:sldMk cId="1826322323" sldId="256"/>
            <ac:spMk id="13" creationId="{786014A7-1679-FAF0-8027-A9AC25535437}"/>
          </ac:spMkLst>
        </pc:spChg>
        <pc:graphicFrameChg chg="mod modGraphic">
          <ac:chgData name="Helene Runde" userId="87aa76d3-e51d-4636-83a3-9e53c0cecbc5" providerId="ADAL" clId="{5E6757A4-ECE0-4A2E-8442-1CBD0A500E91}" dt="2023-01-26T12:03:22.798" v="3314" actId="14100"/>
          <ac:graphicFrameMkLst>
            <pc:docMk/>
            <pc:sldMk cId="1826322323" sldId="256"/>
            <ac:graphicFrameMk id="4" creationId="{AAEAD2EE-8456-A0EB-6C3E-CB70F2943652}"/>
          </ac:graphicFrameMkLst>
        </pc:graphicFrameChg>
        <pc:picChg chg="add mod">
          <ac:chgData name="Helene Runde" userId="87aa76d3-e51d-4636-83a3-9e53c0cecbc5" providerId="ADAL" clId="{5E6757A4-ECE0-4A2E-8442-1CBD0A500E91}" dt="2023-01-27T07:56:03.522" v="3365" actId="14100"/>
          <ac:picMkLst>
            <pc:docMk/>
            <pc:sldMk cId="1826322323" sldId="256"/>
            <ac:picMk id="3" creationId="{F515C5A6-9A36-0E72-8D49-0E85399FD1E3}"/>
          </ac:picMkLst>
        </pc:picChg>
        <pc:picChg chg="mod">
          <ac:chgData name="Helene Runde" userId="87aa76d3-e51d-4636-83a3-9e53c0cecbc5" providerId="ADAL" clId="{5E6757A4-ECE0-4A2E-8442-1CBD0A500E91}" dt="2023-01-27T07:56:05.792" v="3366" actId="1076"/>
          <ac:picMkLst>
            <pc:docMk/>
            <pc:sldMk cId="1826322323" sldId="256"/>
            <ac:picMk id="7" creationId="{6C85E153-43E4-A19B-22A9-74DA8195F9AA}"/>
          </ac:picMkLst>
        </pc:picChg>
        <pc:picChg chg="mod">
          <ac:chgData name="Helene Runde" userId="87aa76d3-e51d-4636-83a3-9e53c0cecbc5" providerId="ADAL" clId="{5E6757A4-ECE0-4A2E-8442-1CBD0A500E91}" dt="2023-01-27T07:55:59.555" v="3364" actId="1076"/>
          <ac:picMkLst>
            <pc:docMk/>
            <pc:sldMk cId="1826322323" sldId="256"/>
            <ac:picMk id="9" creationId="{DDFC0A73-E001-9CA0-6FA3-10526CEB96DE}"/>
          </ac:picMkLst>
        </pc:picChg>
        <pc:picChg chg="mod">
          <ac:chgData name="Helene Runde" userId="87aa76d3-e51d-4636-83a3-9e53c0cecbc5" providerId="ADAL" clId="{5E6757A4-ECE0-4A2E-8442-1CBD0A500E91}" dt="2023-01-27T07:56:08.785" v="3367" actId="1076"/>
          <ac:picMkLst>
            <pc:docMk/>
            <pc:sldMk cId="1826322323" sldId="256"/>
            <ac:picMk id="12" creationId="{107D2F68-32C9-FE7A-D6DD-49146ADEC0C9}"/>
          </ac:picMkLst>
        </pc:picChg>
      </pc:sldChg>
      <pc:sldChg chg="new del">
        <pc:chgData name="Helene Runde" userId="87aa76d3-e51d-4636-83a3-9e53c0cecbc5" providerId="ADAL" clId="{5E6757A4-ECE0-4A2E-8442-1CBD0A500E91}" dt="2023-01-23T11:35:02.540" v="68" actId="680"/>
        <pc:sldMkLst>
          <pc:docMk/>
          <pc:sldMk cId="2389053414" sldId="257"/>
        </pc:sldMkLst>
      </pc:sldChg>
      <pc:sldChg chg="addSp delSp modSp new mod setBg">
        <pc:chgData name="Helene Runde" userId="87aa76d3-e51d-4636-83a3-9e53c0cecbc5" providerId="ADAL" clId="{5E6757A4-ECE0-4A2E-8442-1CBD0A500E91}" dt="2023-01-27T07:57:10.534" v="3420" actId="5793"/>
        <pc:sldMkLst>
          <pc:docMk/>
          <pc:sldMk cId="2450387338" sldId="257"/>
        </pc:sldMkLst>
        <pc:spChg chg="add mod">
          <ac:chgData name="Helene Runde" userId="87aa76d3-e51d-4636-83a3-9e53c0cecbc5" providerId="ADAL" clId="{5E6757A4-ECE0-4A2E-8442-1CBD0A500E91}" dt="2023-01-27T07:57:10.534" v="3420" actId="5793"/>
          <ac:spMkLst>
            <pc:docMk/>
            <pc:sldMk cId="2450387338" sldId="257"/>
            <ac:spMk id="2" creationId="{1492255D-6187-4617-9B61-3B3F170F844E}"/>
          </ac:spMkLst>
        </pc:spChg>
        <pc:spChg chg="del">
          <ac:chgData name="Helene Runde" userId="87aa76d3-e51d-4636-83a3-9e53c0cecbc5" providerId="ADAL" clId="{5E6757A4-ECE0-4A2E-8442-1CBD0A500E91}" dt="2023-01-23T11:35:54.501" v="71" actId="478"/>
          <ac:spMkLst>
            <pc:docMk/>
            <pc:sldMk cId="2450387338" sldId="257"/>
            <ac:spMk id="2" creationId="{382824FF-4988-3B0E-E2D2-AE135DFC1573}"/>
          </ac:spMkLst>
        </pc:spChg>
        <pc:spChg chg="del">
          <ac:chgData name="Helene Runde" userId="87aa76d3-e51d-4636-83a3-9e53c0cecbc5" providerId="ADAL" clId="{5E6757A4-ECE0-4A2E-8442-1CBD0A500E91}" dt="2023-01-23T11:35:51.992" v="70" actId="478"/>
          <ac:spMkLst>
            <pc:docMk/>
            <pc:sldMk cId="2450387338" sldId="257"/>
            <ac:spMk id="3" creationId="{52EE6B03-0018-7862-D170-79A7C96C7894}"/>
          </ac:spMkLst>
        </pc:spChg>
        <pc:spChg chg="del">
          <ac:chgData name="Helene Runde" userId="87aa76d3-e51d-4636-83a3-9e53c0cecbc5" providerId="ADAL" clId="{5E6757A4-ECE0-4A2E-8442-1CBD0A500E91}" dt="2023-01-23T11:35:51.992" v="70" actId="478"/>
          <ac:spMkLst>
            <pc:docMk/>
            <pc:sldMk cId="2450387338" sldId="257"/>
            <ac:spMk id="4" creationId="{244427DE-58AB-7592-AE53-82CBD4EF9B8F}"/>
          </ac:spMkLst>
        </pc:spChg>
        <pc:spChg chg="add del mod">
          <ac:chgData name="Helene Runde" userId="87aa76d3-e51d-4636-83a3-9e53c0cecbc5" providerId="ADAL" clId="{5E6757A4-ECE0-4A2E-8442-1CBD0A500E91}" dt="2023-01-26T11:46:19.687" v="3202" actId="478"/>
          <ac:spMkLst>
            <pc:docMk/>
            <pc:sldMk cId="2450387338" sldId="257"/>
            <ac:spMk id="5" creationId="{5E3A038E-6BB5-275C-70DE-FCF9CDC93486}"/>
          </ac:spMkLst>
        </pc:spChg>
        <pc:spChg chg="add del mod">
          <ac:chgData name="Helene Runde" userId="87aa76d3-e51d-4636-83a3-9e53c0cecbc5" providerId="ADAL" clId="{5E6757A4-ECE0-4A2E-8442-1CBD0A500E91}" dt="2023-01-23T11:36:17.916" v="74"/>
          <ac:spMkLst>
            <pc:docMk/>
            <pc:sldMk cId="2450387338" sldId="257"/>
            <ac:spMk id="5" creationId="{6B15BE1D-275D-5F65-F361-F8218558FAA5}"/>
          </ac:spMkLst>
        </pc:spChg>
        <pc:spChg chg="add mod">
          <ac:chgData name="Helene Runde" userId="87aa76d3-e51d-4636-83a3-9e53c0cecbc5" providerId="ADAL" clId="{5E6757A4-ECE0-4A2E-8442-1CBD0A500E91}" dt="2023-01-23T12:12:01.401" v="2347" actId="114"/>
          <ac:spMkLst>
            <pc:docMk/>
            <pc:sldMk cId="2450387338" sldId="257"/>
            <ac:spMk id="6" creationId="{69C34C22-D318-2243-FDA4-19894FEF5A14}"/>
          </ac:spMkLst>
        </pc:spChg>
        <pc:spChg chg="add mod">
          <ac:chgData name="Helene Runde" userId="87aa76d3-e51d-4636-83a3-9e53c0cecbc5" providerId="ADAL" clId="{5E6757A4-ECE0-4A2E-8442-1CBD0A500E91}" dt="2023-01-26T11:50:10.973" v="3312" actId="20577"/>
          <ac:spMkLst>
            <pc:docMk/>
            <pc:sldMk cId="2450387338" sldId="257"/>
            <ac:spMk id="12" creationId="{ACFB5C32-3009-BADC-3633-4A5159C06C5B}"/>
          </ac:spMkLst>
        </pc:spChg>
        <pc:spChg chg="add mod">
          <ac:chgData name="Helene Runde" userId="87aa76d3-e51d-4636-83a3-9e53c0cecbc5" providerId="ADAL" clId="{5E6757A4-ECE0-4A2E-8442-1CBD0A500E91}" dt="2023-01-26T11:34:22.572" v="2939" actId="20577"/>
          <ac:spMkLst>
            <pc:docMk/>
            <pc:sldMk cId="2450387338" sldId="257"/>
            <ac:spMk id="13" creationId="{907ED383-2285-FF87-5D72-BBA3C7817252}"/>
          </ac:spMkLst>
        </pc:spChg>
        <pc:picChg chg="add mod modCrop">
          <ac:chgData name="Helene Runde" userId="87aa76d3-e51d-4636-83a3-9e53c0cecbc5" providerId="ADAL" clId="{5E6757A4-ECE0-4A2E-8442-1CBD0A500E91}" dt="2023-01-26T11:48:40.687" v="3211" actId="1076"/>
          <ac:picMkLst>
            <pc:docMk/>
            <pc:sldMk cId="2450387338" sldId="257"/>
            <ac:picMk id="4" creationId="{EA5A78FF-6E1F-4537-15C3-2EA3A0F6E36E}"/>
          </ac:picMkLst>
        </pc:picChg>
        <pc:picChg chg="add mod">
          <ac:chgData name="Helene Runde" userId="87aa76d3-e51d-4636-83a3-9e53c0cecbc5" providerId="ADAL" clId="{5E6757A4-ECE0-4A2E-8442-1CBD0A500E91}" dt="2023-01-23T11:53:27.979" v="1422" actId="1076"/>
          <ac:picMkLst>
            <pc:docMk/>
            <pc:sldMk cId="2450387338" sldId="257"/>
            <ac:picMk id="8" creationId="{F0356262-BBE0-DE04-F57A-8C50017FFAE7}"/>
          </ac:picMkLst>
        </pc:picChg>
        <pc:picChg chg="add mod">
          <ac:chgData name="Helene Runde" userId="87aa76d3-e51d-4636-83a3-9e53c0cecbc5" providerId="ADAL" clId="{5E6757A4-ECE0-4A2E-8442-1CBD0A500E91}" dt="2023-01-23T11:53:26.701" v="1421" actId="1076"/>
          <ac:picMkLst>
            <pc:docMk/>
            <pc:sldMk cId="2450387338" sldId="257"/>
            <ac:picMk id="9" creationId="{C9F9A656-DCA6-3662-1E14-4C2E90B0A71B}"/>
          </ac:picMkLst>
        </pc:picChg>
        <pc:picChg chg="add mod">
          <ac:chgData name="Helene Runde" userId="87aa76d3-e51d-4636-83a3-9e53c0cecbc5" providerId="ADAL" clId="{5E6757A4-ECE0-4A2E-8442-1CBD0A500E91}" dt="2023-01-23T11:53:46.586" v="1428" actId="1076"/>
          <ac:picMkLst>
            <pc:docMk/>
            <pc:sldMk cId="2450387338" sldId="257"/>
            <ac:picMk id="10" creationId="{7425AB40-C597-3915-9D02-BC717B30C2DF}"/>
          </ac:picMkLst>
        </pc:picChg>
        <pc:picChg chg="add del mod">
          <ac:chgData name="Helene Runde" userId="87aa76d3-e51d-4636-83a3-9e53c0cecbc5" providerId="ADAL" clId="{5E6757A4-ECE0-4A2E-8442-1CBD0A500E91}" dt="2023-01-26T11:45:23.254" v="3194" actId="478"/>
          <ac:picMkLst>
            <pc:docMk/>
            <pc:sldMk cId="2450387338" sldId="257"/>
            <ac:picMk id="11" creationId="{435B24F4-B6A8-4209-1029-B3B268220F0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C4FE89F-E5BA-13FA-1126-6969BEEAD75B}"/>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7F0B7A6E-91C5-4AF5-0D39-834D65EF2D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9495E481-8F8E-6A06-57F3-03CA15AD0059}"/>
              </a:ext>
            </a:extLst>
          </p:cNvPr>
          <p:cNvSpPr>
            <a:spLocks noGrp="1"/>
          </p:cNvSpPr>
          <p:nvPr>
            <p:ph type="dt" sz="half" idx="10"/>
          </p:nvPr>
        </p:nvSpPr>
        <p:spPr/>
        <p:txBody>
          <a:bodyPr/>
          <a:lstStyle/>
          <a:p>
            <a:fld id="{DD771A75-FE64-4A2F-A42C-4B6A94528C01}" type="datetimeFigureOut">
              <a:rPr lang="nb-NO" smtClean="0"/>
              <a:t>27.01.2023</a:t>
            </a:fld>
            <a:endParaRPr lang="nb-NO"/>
          </a:p>
        </p:txBody>
      </p:sp>
      <p:sp>
        <p:nvSpPr>
          <p:cNvPr id="5" name="Plassholder for bunntekst 4">
            <a:extLst>
              <a:ext uri="{FF2B5EF4-FFF2-40B4-BE49-F238E27FC236}">
                <a16:creationId xmlns:a16="http://schemas.microsoft.com/office/drawing/2014/main" id="{16732D2E-58A0-10DE-13C2-C9208AA6D6C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9501EC0-8CD7-14B2-AB6A-941E1013FDB1}"/>
              </a:ext>
            </a:extLst>
          </p:cNvPr>
          <p:cNvSpPr>
            <a:spLocks noGrp="1"/>
          </p:cNvSpPr>
          <p:nvPr>
            <p:ph type="sldNum" sz="quarter" idx="12"/>
          </p:nvPr>
        </p:nvSpPr>
        <p:spPr/>
        <p:txBody>
          <a:bodyPr/>
          <a:lstStyle/>
          <a:p>
            <a:fld id="{3057B0DA-C232-4B47-97E0-81AA488C67F4}" type="slidenum">
              <a:rPr lang="nb-NO" smtClean="0"/>
              <a:t>‹#›</a:t>
            </a:fld>
            <a:endParaRPr lang="nb-NO"/>
          </a:p>
        </p:txBody>
      </p:sp>
    </p:spTree>
    <p:extLst>
      <p:ext uri="{BB962C8B-B14F-4D97-AF65-F5344CB8AC3E}">
        <p14:creationId xmlns:p14="http://schemas.microsoft.com/office/powerpoint/2010/main" val="276603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E3FD64-49E0-7B2B-191E-9B104871B2BA}"/>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E90005A5-3F2C-9F05-B032-EF556E51201D}"/>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8D312F8-58D0-E150-53CA-8F5568DE47F0}"/>
              </a:ext>
            </a:extLst>
          </p:cNvPr>
          <p:cNvSpPr>
            <a:spLocks noGrp="1"/>
          </p:cNvSpPr>
          <p:nvPr>
            <p:ph type="dt" sz="half" idx="10"/>
          </p:nvPr>
        </p:nvSpPr>
        <p:spPr/>
        <p:txBody>
          <a:bodyPr/>
          <a:lstStyle/>
          <a:p>
            <a:fld id="{DD771A75-FE64-4A2F-A42C-4B6A94528C01}" type="datetimeFigureOut">
              <a:rPr lang="nb-NO" smtClean="0"/>
              <a:t>27.01.2023</a:t>
            </a:fld>
            <a:endParaRPr lang="nb-NO"/>
          </a:p>
        </p:txBody>
      </p:sp>
      <p:sp>
        <p:nvSpPr>
          <p:cNvPr id="5" name="Plassholder for bunntekst 4">
            <a:extLst>
              <a:ext uri="{FF2B5EF4-FFF2-40B4-BE49-F238E27FC236}">
                <a16:creationId xmlns:a16="http://schemas.microsoft.com/office/drawing/2014/main" id="{F073C367-5DE4-3AB7-FD3B-41EA8E0E144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66CCEEE-2947-52BB-AC3F-102CDD1DDAA6}"/>
              </a:ext>
            </a:extLst>
          </p:cNvPr>
          <p:cNvSpPr>
            <a:spLocks noGrp="1"/>
          </p:cNvSpPr>
          <p:nvPr>
            <p:ph type="sldNum" sz="quarter" idx="12"/>
          </p:nvPr>
        </p:nvSpPr>
        <p:spPr/>
        <p:txBody>
          <a:bodyPr/>
          <a:lstStyle/>
          <a:p>
            <a:fld id="{3057B0DA-C232-4B47-97E0-81AA488C67F4}" type="slidenum">
              <a:rPr lang="nb-NO" smtClean="0"/>
              <a:t>‹#›</a:t>
            </a:fld>
            <a:endParaRPr lang="nb-NO"/>
          </a:p>
        </p:txBody>
      </p:sp>
    </p:spTree>
    <p:extLst>
      <p:ext uri="{BB962C8B-B14F-4D97-AF65-F5344CB8AC3E}">
        <p14:creationId xmlns:p14="http://schemas.microsoft.com/office/powerpoint/2010/main" val="1622313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41CB2378-5F8A-E1F3-FC8B-1D9D43360265}"/>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93D4DA15-8F2E-219C-2C46-BA93B4E9D209}"/>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BEAD5AB-4ACE-A9CB-E648-C5A7D59BD134}"/>
              </a:ext>
            </a:extLst>
          </p:cNvPr>
          <p:cNvSpPr>
            <a:spLocks noGrp="1"/>
          </p:cNvSpPr>
          <p:nvPr>
            <p:ph type="dt" sz="half" idx="10"/>
          </p:nvPr>
        </p:nvSpPr>
        <p:spPr/>
        <p:txBody>
          <a:bodyPr/>
          <a:lstStyle/>
          <a:p>
            <a:fld id="{DD771A75-FE64-4A2F-A42C-4B6A94528C01}" type="datetimeFigureOut">
              <a:rPr lang="nb-NO" smtClean="0"/>
              <a:t>27.01.2023</a:t>
            </a:fld>
            <a:endParaRPr lang="nb-NO"/>
          </a:p>
        </p:txBody>
      </p:sp>
      <p:sp>
        <p:nvSpPr>
          <p:cNvPr id="5" name="Plassholder for bunntekst 4">
            <a:extLst>
              <a:ext uri="{FF2B5EF4-FFF2-40B4-BE49-F238E27FC236}">
                <a16:creationId xmlns:a16="http://schemas.microsoft.com/office/drawing/2014/main" id="{BAEC5FE6-299B-07FE-7F3B-66F85BC8660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A2D1706-E605-E0FD-35C2-B411BB2F0727}"/>
              </a:ext>
            </a:extLst>
          </p:cNvPr>
          <p:cNvSpPr>
            <a:spLocks noGrp="1"/>
          </p:cNvSpPr>
          <p:nvPr>
            <p:ph type="sldNum" sz="quarter" idx="12"/>
          </p:nvPr>
        </p:nvSpPr>
        <p:spPr/>
        <p:txBody>
          <a:bodyPr/>
          <a:lstStyle/>
          <a:p>
            <a:fld id="{3057B0DA-C232-4B47-97E0-81AA488C67F4}" type="slidenum">
              <a:rPr lang="nb-NO" smtClean="0"/>
              <a:t>‹#›</a:t>
            </a:fld>
            <a:endParaRPr lang="nb-NO"/>
          </a:p>
        </p:txBody>
      </p:sp>
    </p:spTree>
    <p:extLst>
      <p:ext uri="{BB962C8B-B14F-4D97-AF65-F5344CB8AC3E}">
        <p14:creationId xmlns:p14="http://schemas.microsoft.com/office/powerpoint/2010/main" val="4239061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B20631-1C02-1343-80AA-B2D14385F807}"/>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ED6C900-5D85-B7FB-DFBD-41E288E13446}"/>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3BF52B4-CED4-D1E5-9B80-A70E5771D795}"/>
              </a:ext>
            </a:extLst>
          </p:cNvPr>
          <p:cNvSpPr>
            <a:spLocks noGrp="1"/>
          </p:cNvSpPr>
          <p:nvPr>
            <p:ph type="dt" sz="half" idx="10"/>
          </p:nvPr>
        </p:nvSpPr>
        <p:spPr/>
        <p:txBody>
          <a:bodyPr/>
          <a:lstStyle/>
          <a:p>
            <a:fld id="{DD771A75-FE64-4A2F-A42C-4B6A94528C01}" type="datetimeFigureOut">
              <a:rPr lang="nb-NO" smtClean="0"/>
              <a:t>27.01.2023</a:t>
            </a:fld>
            <a:endParaRPr lang="nb-NO"/>
          </a:p>
        </p:txBody>
      </p:sp>
      <p:sp>
        <p:nvSpPr>
          <p:cNvPr id="5" name="Plassholder for bunntekst 4">
            <a:extLst>
              <a:ext uri="{FF2B5EF4-FFF2-40B4-BE49-F238E27FC236}">
                <a16:creationId xmlns:a16="http://schemas.microsoft.com/office/drawing/2014/main" id="{2C3E92CE-1A5B-6937-0B2F-A1A9AFC8679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FABF2F0-C484-1699-A043-8ACD7977030D}"/>
              </a:ext>
            </a:extLst>
          </p:cNvPr>
          <p:cNvSpPr>
            <a:spLocks noGrp="1"/>
          </p:cNvSpPr>
          <p:nvPr>
            <p:ph type="sldNum" sz="quarter" idx="12"/>
          </p:nvPr>
        </p:nvSpPr>
        <p:spPr/>
        <p:txBody>
          <a:bodyPr/>
          <a:lstStyle/>
          <a:p>
            <a:fld id="{3057B0DA-C232-4B47-97E0-81AA488C67F4}" type="slidenum">
              <a:rPr lang="nb-NO" smtClean="0"/>
              <a:t>‹#›</a:t>
            </a:fld>
            <a:endParaRPr lang="nb-NO"/>
          </a:p>
        </p:txBody>
      </p:sp>
    </p:spTree>
    <p:extLst>
      <p:ext uri="{BB962C8B-B14F-4D97-AF65-F5344CB8AC3E}">
        <p14:creationId xmlns:p14="http://schemas.microsoft.com/office/powerpoint/2010/main" val="4213585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51E097-0153-22A8-ADB1-535E46C6B598}"/>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85841433-8D80-9729-3C8F-C9B32A342B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B1F23D6D-43A1-B3D8-3013-A58DB2952D9B}"/>
              </a:ext>
            </a:extLst>
          </p:cNvPr>
          <p:cNvSpPr>
            <a:spLocks noGrp="1"/>
          </p:cNvSpPr>
          <p:nvPr>
            <p:ph type="dt" sz="half" idx="10"/>
          </p:nvPr>
        </p:nvSpPr>
        <p:spPr/>
        <p:txBody>
          <a:bodyPr/>
          <a:lstStyle/>
          <a:p>
            <a:fld id="{DD771A75-FE64-4A2F-A42C-4B6A94528C01}" type="datetimeFigureOut">
              <a:rPr lang="nb-NO" smtClean="0"/>
              <a:t>27.01.2023</a:t>
            </a:fld>
            <a:endParaRPr lang="nb-NO"/>
          </a:p>
        </p:txBody>
      </p:sp>
      <p:sp>
        <p:nvSpPr>
          <p:cNvPr id="5" name="Plassholder for bunntekst 4">
            <a:extLst>
              <a:ext uri="{FF2B5EF4-FFF2-40B4-BE49-F238E27FC236}">
                <a16:creationId xmlns:a16="http://schemas.microsoft.com/office/drawing/2014/main" id="{7F85AF60-53B5-64C7-927E-D115FE8536C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B6976CE-DF5E-020E-87A2-B03DC93A4BED}"/>
              </a:ext>
            </a:extLst>
          </p:cNvPr>
          <p:cNvSpPr>
            <a:spLocks noGrp="1"/>
          </p:cNvSpPr>
          <p:nvPr>
            <p:ph type="sldNum" sz="quarter" idx="12"/>
          </p:nvPr>
        </p:nvSpPr>
        <p:spPr/>
        <p:txBody>
          <a:bodyPr/>
          <a:lstStyle/>
          <a:p>
            <a:fld id="{3057B0DA-C232-4B47-97E0-81AA488C67F4}" type="slidenum">
              <a:rPr lang="nb-NO" smtClean="0"/>
              <a:t>‹#›</a:t>
            </a:fld>
            <a:endParaRPr lang="nb-NO"/>
          </a:p>
        </p:txBody>
      </p:sp>
    </p:spTree>
    <p:extLst>
      <p:ext uri="{BB962C8B-B14F-4D97-AF65-F5344CB8AC3E}">
        <p14:creationId xmlns:p14="http://schemas.microsoft.com/office/powerpoint/2010/main" val="3397558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BF8E00-8841-1C88-152E-686679312FF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7B7D7D2-0D4C-5FB5-D882-A831B092F2DE}"/>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7AB262D1-39EF-4D8A-6564-A289CC21B26A}"/>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B09F2B1D-CD9C-F23F-FDF8-0573EF3ED599}"/>
              </a:ext>
            </a:extLst>
          </p:cNvPr>
          <p:cNvSpPr>
            <a:spLocks noGrp="1"/>
          </p:cNvSpPr>
          <p:nvPr>
            <p:ph type="dt" sz="half" idx="10"/>
          </p:nvPr>
        </p:nvSpPr>
        <p:spPr/>
        <p:txBody>
          <a:bodyPr/>
          <a:lstStyle/>
          <a:p>
            <a:fld id="{DD771A75-FE64-4A2F-A42C-4B6A94528C01}" type="datetimeFigureOut">
              <a:rPr lang="nb-NO" smtClean="0"/>
              <a:t>27.01.2023</a:t>
            </a:fld>
            <a:endParaRPr lang="nb-NO"/>
          </a:p>
        </p:txBody>
      </p:sp>
      <p:sp>
        <p:nvSpPr>
          <p:cNvPr id="6" name="Plassholder for bunntekst 5">
            <a:extLst>
              <a:ext uri="{FF2B5EF4-FFF2-40B4-BE49-F238E27FC236}">
                <a16:creationId xmlns:a16="http://schemas.microsoft.com/office/drawing/2014/main" id="{79D300B0-F7AB-1EAF-538F-416C29D5A33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95477B4-E2F2-4163-95E0-F3CD6F32705C}"/>
              </a:ext>
            </a:extLst>
          </p:cNvPr>
          <p:cNvSpPr>
            <a:spLocks noGrp="1"/>
          </p:cNvSpPr>
          <p:nvPr>
            <p:ph type="sldNum" sz="quarter" idx="12"/>
          </p:nvPr>
        </p:nvSpPr>
        <p:spPr/>
        <p:txBody>
          <a:bodyPr/>
          <a:lstStyle/>
          <a:p>
            <a:fld id="{3057B0DA-C232-4B47-97E0-81AA488C67F4}" type="slidenum">
              <a:rPr lang="nb-NO" smtClean="0"/>
              <a:t>‹#›</a:t>
            </a:fld>
            <a:endParaRPr lang="nb-NO"/>
          </a:p>
        </p:txBody>
      </p:sp>
    </p:spTree>
    <p:extLst>
      <p:ext uri="{BB962C8B-B14F-4D97-AF65-F5344CB8AC3E}">
        <p14:creationId xmlns:p14="http://schemas.microsoft.com/office/powerpoint/2010/main" val="2846089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E1C7EF1-FE06-53F1-9963-0CF4F039664C}"/>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5BEBD8BA-FAE5-9A74-D767-2F642E9623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08938E92-46D8-F83E-5395-89563BFE0298}"/>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32522B64-E3D6-CBBC-34CD-A05EC9DB66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D01762BD-3651-5419-38C4-950FFB75406A}"/>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7E6DE1AC-E412-2D57-68F8-65DEBE14EECE}"/>
              </a:ext>
            </a:extLst>
          </p:cNvPr>
          <p:cNvSpPr>
            <a:spLocks noGrp="1"/>
          </p:cNvSpPr>
          <p:nvPr>
            <p:ph type="dt" sz="half" idx="10"/>
          </p:nvPr>
        </p:nvSpPr>
        <p:spPr/>
        <p:txBody>
          <a:bodyPr/>
          <a:lstStyle/>
          <a:p>
            <a:fld id="{DD771A75-FE64-4A2F-A42C-4B6A94528C01}" type="datetimeFigureOut">
              <a:rPr lang="nb-NO" smtClean="0"/>
              <a:t>27.01.2023</a:t>
            </a:fld>
            <a:endParaRPr lang="nb-NO"/>
          </a:p>
        </p:txBody>
      </p:sp>
      <p:sp>
        <p:nvSpPr>
          <p:cNvPr id="8" name="Plassholder for bunntekst 7">
            <a:extLst>
              <a:ext uri="{FF2B5EF4-FFF2-40B4-BE49-F238E27FC236}">
                <a16:creationId xmlns:a16="http://schemas.microsoft.com/office/drawing/2014/main" id="{3C3828E3-F9EE-922A-250A-F88B5ACD74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F69055B4-5288-EA76-EDA9-4D410C7BA989}"/>
              </a:ext>
            </a:extLst>
          </p:cNvPr>
          <p:cNvSpPr>
            <a:spLocks noGrp="1"/>
          </p:cNvSpPr>
          <p:nvPr>
            <p:ph type="sldNum" sz="quarter" idx="12"/>
          </p:nvPr>
        </p:nvSpPr>
        <p:spPr/>
        <p:txBody>
          <a:bodyPr/>
          <a:lstStyle/>
          <a:p>
            <a:fld id="{3057B0DA-C232-4B47-97E0-81AA488C67F4}" type="slidenum">
              <a:rPr lang="nb-NO" smtClean="0"/>
              <a:t>‹#›</a:t>
            </a:fld>
            <a:endParaRPr lang="nb-NO"/>
          </a:p>
        </p:txBody>
      </p:sp>
    </p:spTree>
    <p:extLst>
      <p:ext uri="{BB962C8B-B14F-4D97-AF65-F5344CB8AC3E}">
        <p14:creationId xmlns:p14="http://schemas.microsoft.com/office/powerpoint/2010/main" val="4265507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5594E2D-98F6-E632-2E1A-5D4DB4C06C1C}"/>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664D1930-2C73-3B57-8C8B-700C6749D460}"/>
              </a:ext>
            </a:extLst>
          </p:cNvPr>
          <p:cNvSpPr>
            <a:spLocks noGrp="1"/>
          </p:cNvSpPr>
          <p:nvPr>
            <p:ph type="dt" sz="half" idx="10"/>
          </p:nvPr>
        </p:nvSpPr>
        <p:spPr/>
        <p:txBody>
          <a:bodyPr/>
          <a:lstStyle/>
          <a:p>
            <a:fld id="{DD771A75-FE64-4A2F-A42C-4B6A94528C01}" type="datetimeFigureOut">
              <a:rPr lang="nb-NO" smtClean="0"/>
              <a:t>27.01.2023</a:t>
            </a:fld>
            <a:endParaRPr lang="nb-NO"/>
          </a:p>
        </p:txBody>
      </p:sp>
      <p:sp>
        <p:nvSpPr>
          <p:cNvPr id="4" name="Plassholder for bunntekst 3">
            <a:extLst>
              <a:ext uri="{FF2B5EF4-FFF2-40B4-BE49-F238E27FC236}">
                <a16:creationId xmlns:a16="http://schemas.microsoft.com/office/drawing/2014/main" id="{2B271556-721F-07C1-3867-0477F80DBC03}"/>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95C76750-88CF-3D55-03B8-A8DE858D987A}"/>
              </a:ext>
            </a:extLst>
          </p:cNvPr>
          <p:cNvSpPr>
            <a:spLocks noGrp="1"/>
          </p:cNvSpPr>
          <p:nvPr>
            <p:ph type="sldNum" sz="quarter" idx="12"/>
          </p:nvPr>
        </p:nvSpPr>
        <p:spPr/>
        <p:txBody>
          <a:bodyPr/>
          <a:lstStyle/>
          <a:p>
            <a:fld id="{3057B0DA-C232-4B47-97E0-81AA488C67F4}" type="slidenum">
              <a:rPr lang="nb-NO" smtClean="0"/>
              <a:t>‹#›</a:t>
            </a:fld>
            <a:endParaRPr lang="nb-NO"/>
          </a:p>
        </p:txBody>
      </p:sp>
    </p:spTree>
    <p:extLst>
      <p:ext uri="{BB962C8B-B14F-4D97-AF65-F5344CB8AC3E}">
        <p14:creationId xmlns:p14="http://schemas.microsoft.com/office/powerpoint/2010/main" val="2798773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D1700E9-3610-B53A-2444-C9A4B59E5FBF}"/>
              </a:ext>
            </a:extLst>
          </p:cNvPr>
          <p:cNvSpPr>
            <a:spLocks noGrp="1"/>
          </p:cNvSpPr>
          <p:nvPr>
            <p:ph type="dt" sz="half" idx="10"/>
          </p:nvPr>
        </p:nvSpPr>
        <p:spPr/>
        <p:txBody>
          <a:bodyPr/>
          <a:lstStyle/>
          <a:p>
            <a:fld id="{DD771A75-FE64-4A2F-A42C-4B6A94528C01}" type="datetimeFigureOut">
              <a:rPr lang="nb-NO" smtClean="0"/>
              <a:t>27.01.2023</a:t>
            </a:fld>
            <a:endParaRPr lang="nb-NO"/>
          </a:p>
        </p:txBody>
      </p:sp>
      <p:sp>
        <p:nvSpPr>
          <p:cNvPr id="3" name="Plassholder for bunntekst 2">
            <a:extLst>
              <a:ext uri="{FF2B5EF4-FFF2-40B4-BE49-F238E27FC236}">
                <a16:creationId xmlns:a16="http://schemas.microsoft.com/office/drawing/2014/main" id="{0EE6A8FA-25B5-811A-F2D3-B473226D0911}"/>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5D25C931-25AB-26C5-DE80-4F0B3996CCF1}"/>
              </a:ext>
            </a:extLst>
          </p:cNvPr>
          <p:cNvSpPr>
            <a:spLocks noGrp="1"/>
          </p:cNvSpPr>
          <p:nvPr>
            <p:ph type="sldNum" sz="quarter" idx="12"/>
          </p:nvPr>
        </p:nvSpPr>
        <p:spPr/>
        <p:txBody>
          <a:bodyPr/>
          <a:lstStyle/>
          <a:p>
            <a:fld id="{3057B0DA-C232-4B47-97E0-81AA488C67F4}" type="slidenum">
              <a:rPr lang="nb-NO" smtClean="0"/>
              <a:t>‹#›</a:t>
            </a:fld>
            <a:endParaRPr lang="nb-NO"/>
          </a:p>
        </p:txBody>
      </p:sp>
    </p:spTree>
    <p:extLst>
      <p:ext uri="{BB962C8B-B14F-4D97-AF65-F5344CB8AC3E}">
        <p14:creationId xmlns:p14="http://schemas.microsoft.com/office/powerpoint/2010/main" val="2450686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6B27E8-AAC3-400E-D05F-86DCF8C11C8D}"/>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E10D91DC-5755-141B-A7F7-341852A466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26F13AA0-27EA-6DE8-AA0C-9D39832415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4DD7AC92-E31A-288A-FB07-032F4F2CFB56}"/>
              </a:ext>
            </a:extLst>
          </p:cNvPr>
          <p:cNvSpPr>
            <a:spLocks noGrp="1"/>
          </p:cNvSpPr>
          <p:nvPr>
            <p:ph type="dt" sz="half" idx="10"/>
          </p:nvPr>
        </p:nvSpPr>
        <p:spPr/>
        <p:txBody>
          <a:bodyPr/>
          <a:lstStyle/>
          <a:p>
            <a:fld id="{DD771A75-FE64-4A2F-A42C-4B6A94528C01}" type="datetimeFigureOut">
              <a:rPr lang="nb-NO" smtClean="0"/>
              <a:t>27.01.2023</a:t>
            </a:fld>
            <a:endParaRPr lang="nb-NO"/>
          </a:p>
        </p:txBody>
      </p:sp>
      <p:sp>
        <p:nvSpPr>
          <p:cNvPr id="6" name="Plassholder for bunntekst 5">
            <a:extLst>
              <a:ext uri="{FF2B5EF4-FFF2-40B4-BE49-F238E27FC236}">
                <a16:creationId xmlns:a16="http://schemas.microsoft.com/office/drawing/2014/main" id="{5C4AC5C3-DECF-7783-340A-F8957D8B562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15F293D-B577-0FFF-5392-D1919CD36BC8}"/>
              </a:ext>
            </a:extLst>
          </p:cNvPr>
          <p:cNvSpPr>
            <a:spLocks noGrp="1"/>
          </p:cNvSpPr>
          <p:nvPr>
            <p:ph type="sldNum" sz="quarter" idx="12"/>
          </p:nvPr>
        </p:nvSpPr>
        <p:spPr/>
        <p:txBody>
          <a:bodyPr/>
          <a:lstStyle/>
          <a:p>
            <a:fld id="{3057B0DA-C232-4B47-97E0-81AA488C67F4}" type="slidenum">
              <a:rPr lang="nb-NO" smtClean="0"/>
              <a:t>‹#›</a:t>
            </a:fld>
            <a:endParaRPr lang="nb-NO"/>
          </a:p>
        </p:txBody>
      </p:sp>
    </p:spTree>
    <p:extLst>
      <p:ext uri="{BB962C8B-B14F-4D97-AF65-F5344CB8AC3E}">
        <p14:creationId xmlns:p14="http://schemas.microsoft.com/office/powerpoint/2010/main" val="3134475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F20D61-0263-1ABB-D95F-396C54B6966F}"/>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2E635B40-8F18-773E-8F7C-FA7A3551D4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13AD69BF-A42B-CD9F-6284-E64BA417D2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02DC06E-97EC-F030-B9E3-D51BB0310384}"/>
              </a:ext>
            </a:extLst>
          </p:cNvPr>
          <p:cNvSpPr>
            <a:spLocks noGrp="1"/>
          </p:cNvSpPr>
          <p:nvPr>
            <p:ph type="dt" sz="half" idx="10"/>
          </p:nvPr>
        </p:nvSpPr>
        <p:spPr/>
        <p:txBody>
          <a:bodyPr/>
          <a:lstStyle/>
          <a:p>
            <a:fld id="{DD771A75-FE64-4A2F-A42C-4B6A94528C01}" type="datetimeFigureOut">
              <a:rPr lang="nb-NO" smtClean="0"/>
              <a:t>27.01.2023</a:t>
            </a:fld>
            <a:endParaRPr lang="nb-NO"/>
          </a:p>
        </p:txBody>
      </p:sp>
      <p:sp>
        <p:nvSpPr>
          <p:cNvPr id="6" name="Plassholder for bunntekst 5">
            <a:extLst>
              <a:ext uri="{FF2B5EF4-FFF2-40B4-BE49-F238E27FC236}">
                <a16:creationId xmlns:a16="http://schemas.microsoft.com/office/drawing/2014/main" id="{F4B37C47-6DB8-D693-12A2-4F5A9BA17EB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C69F096-2416-B370-D491-9AE51E0B45DF}"/>
              </a:ext>
            </a:extLst>
          </p:cNvPr>
          <p:cNvSpPr>
            <a:spLocks noGrp="1"/>
          </p:cNvSpPr>
          <p:nvPr>
            <p:ph type="sldNum" sz="quarter" idx="12"/>
          </p:nvPr>
        </p:nvSpPr>
        <p:spPr/>
        <p:txBody>
          <a:bodyPr/>
          <a:lstStyle/>
          <a:p>
            <a:fld id="{3057B0DA-C232-4B47-97E0-81AA488C67F4}" type="slidenum">
              <a:rPr lang="nb-NO" smtClean="0"/>
              <a:t>‹#›</a:t>
            </a:fld>
            <a:endParaRPr lang="nb-NO"/>
          </a:p>
        </p:txBody>
      </p:sp>
    </p:spTree>
    <p:extLst>
      <p:ext uri="{BB962C8B-B14F-4D97-AF65-F5344CB8AC3E}">
        <p14:creationId xmlns:p14="http://schemas.microsoft.com/office/powerpoint/2010/main" val="3061051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CC39D9AD-1664-F2FA-9753-0D3F16744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B6973745-0750-7AF6-2465-3E16C9763E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82F68CA-71F7-3586-6C23-7676F15C4C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771A75-FE64-4A2F-A42C-4B6A94528C01}" type="datetimeFigureOut">
              <a:rPr lang="nb-NO" smtClean="0"/>
              <a:t>27.01.2023</a:t>
            </a:fld>
            <a:endParaRPr lang="nb-NO"/>
          </a:p>
        </p:txBody>
      </p:sp>
      <p:sp>
        <p:nvSpPr>
          <p:cNvPr id="5" name="Plassholder for bunntekst 4">
            <a:extLst>
              <a:ext uri="{FF2B5EF4-FFF2-40B4-BE49-F238E27FC236}">
                <a16:creationId xmlns:a16="http://schemas.microsoft.com/office/drawing/2014/main" id="{FDF8507C-12AA-9AB6-5BCB-E3A83CD0AB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3ED9B55C-D851-76D1-278B-601BBBD05A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57B0DA-C232-4B47-97E0-81AA488C67F4}" type="slidenum">
              <a:rPr lang="nb-NO" smtClean="0"/>
              <a:t>‹#›</a:t>
            </a:fld>
            <a:endParaRPr lang="nb-NO"/>
          </a:p>
        </p:txBody>
      </p:sp>
    </p:spTree>
    <p:extLst>
      <p:ext uri="{BB962C8B-B14F-4D97-AF65-F5344CB8AC3E}">
        <p14:creationId xmlns:p14="http://schemas.microsoft.com/office/powerpoint/2010/main" val="2722930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tine.no/oppskrifter/bakst/sot-gjarbakst/kesamboller" TargetMode="External"/><Relationship Id="rId3" Type="http://schemas.openxmlformats.org/officeDocument/2006/relationships/hyperlink" Target="https://www.eikbarn.no/flagg" TargetMode="External"/><Relationship Id="rId7"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it.wikivoyage.org/wiki/File:Sami_flag.svg" TargetMode="External"/><Relationship Id="rId5" Type="http://schemas.openxmlformats.org/officeDocument/2006/relationships/image" Target="../media/image3.png"/><Relationship Id="rId10" Type="http://schemas.openxmlformats.org/officeDocument/2006/relationships/hyperlink" Target="https://www.barnasmatboks.no/inspirasjon/slik-lager-dere-karneval-som-er-goy-laererikt-og-billig?_escaped_fragment_=" TargetMode="External"/><Relationship Id="rId4" Type="http://schemas.openxmlformats.org/officeDocument/2006/relationships/image" Target="../media/image2.png"/><Relationship Id="rId9"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no/bue-sn%C3%B8fnugg-sn%C3%B8-isen-vinter-bl%C3%A5-1831697/" TargetMode="External"/><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hyperlink" Target="https://www.creativejewishmom.com/2013/05/shoebox-carnival-toss-craft-for-kids.html" TargetMode="Externa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4">
            <a:extLst>
              <a:ext uri="{FF2B5EF4-FFF2-40B4-BE49-F238E27FC236}">
                <a16:creationId xmlns:a16="http://schemas.microsoft.com/office/drawing/2014/main" id="{AAEAD2EE-8456-A0EB-6C3E-CB70F2943652}"/>
              </a:ext>
            </a:extLst>
          </p:cNvPr>
          <p:cNvGraphicFramePr>
            <a:graphicFrameLocks noGrp="1"/>
          </p:cNvGraphicFramePr>
          <p:nvPr>
            <p:extLst>
              <p:ext uri="{D42A27DB-BD31-4B8C-83A1-F6EECF244321}">
                <p14:modId xmlns:p14="http://schemas.microsoft.com/office/powerpoint/2010/main" val="3570166392"/>
              </p:ext>
            </p:extLst>
          </p:nvPr>
        </p:nvGraphicFramePr>
        <p:xfrm>
          <a:off x="733778" y="507999"/>
          <a:ext cx="11119554" cy="6036200"/>
        </p:xfrm>
        <a:graphic>
          <a:graphicData uri="http://schemas.openxmlformats.org/drawingml/2006/table">
            <a:tbl>
              <a:tblPr firstRow="1" bandRow="1">
                <a:tableStyleId>{5C22544A-7EE6-4342-B048-85BDC9FD1C3A}</a:tableStyleId>
              </a:tblPr>
              <a:tblGrid>
                <a:gridCol w="1853259">
                  <a:extLst>
                    <a:ext uri="{9D8B030D-6E8A-4147-A177-3AD203B41FA5}">
                      <a16:colId xmlns:a16="http://schemas.microsoft.com/office/drawing/2014/main" val="2634870669"/>
                    </a:ext>
                  </a:extLst>
                </a:gridCol>
                <a:gridCol w="1853259">
                  <a:extLst>
                    <a:ext uri="{9D8B030D-6E8A-4147-A177-3AD203B41FA5}">
                      <a16:colId xmlns:a16="http://schemas.microsoft.com/office/drawing/2014/main" val="171307506"/>
                    </a:ext>
                  </a:extLst>
                </a:gridCol>
                <a:gridCol w="1853259">
                  <a:extLst>
                    <a:ext uri="{9D8B030D-6E8A-4147-A177-3AD203B41FA5}">
                      <a16:colId xmlns:a16="http://schemas.microsoft.com/office/drawing/2014/main" val="3630882117"/>
                    </a:ext>
                  </a:extLst>
                </a:gridCol>
                <a:gridCol w="1853259">
                  <a:extLst>
                    <a:ext uri="{9D8B030D-6E8A-4147-A177-3AD203B41FA5}">
                      <a16:colId xmlns:a16="http://schemas.microsoft.com/office/drawing/2014/main" val="1204035519"/>
                    </a:ext>
                  </a:extLst>
                </a:gridCol>
                <a:gridCol w="1853259">
                  <a:extLst>
                    <a:ext uri="{9D8B030D-6E8A-4147-A177-3AD203B41FA5}">
                      <a16:colId xmlns:a16="http://schemas.microsoft.com/office/drawing/2014/main" val="913256874"/>
                    </a:ext>
                  </a:extLst>
                </a:gridCol>
                <a:gridCol w="1853259">
                  <a:extLst>
                    <a:ext uri="{9D8B030D-6E8A-4147-A177-3AD203B41FA5}">
                      <a16:colId xmlns:a16="http://schemas.microsoft.com/office/drawing/2014/main" val="4262910935"/>
                    </a:ext>
                  </a:extLst>
                </a:gridCol>
              </a:tblGrid>
              <a:tr h="914690">
                <a:tc>
                  <a:txBody>
                    <a:bodyPr/>
                    <a:lstStyle/>
                    <a:p>
                      <a:endParaRPr lang="nb-NO" dirty="0"/>
                    </a:p>
                  </a:txBody>
                  <a:tcPr/>
                </a:tc>
                <a:tc>
                  <a:txBody>
                    <a:bodyPr/>
                    <a:lstStyle/>
                    <a:p>
                      <a:r>
                        <a:rPr lang="nb-NO" dirty="0"/>
                        <a:t>Mandag</a:t>
                      </a:r>
                    </a:p>
                  </a:txBody>
                  <a:tcPr/>
                </a:tc>
                <a:tc>
                  <a:txBody>
                    <a:bodyPr/>
                    <a:lstStyle/>
                    <a:p>
                      <a:r>
                        <a:rPr lang="nb-NO" dirty="0"/>
                        <a:t>Tirsdag</a:t>
                      </a:r>
                    </a:p>
                  </a:txBody>
                  <a:tcPr/>
                </a:tc>
                <a:tc>
                  <a:txBody>
                    <a:bodyPr/>
                    <a:lstStyle/>
                    <a:p>
                      <a:r>
                        <a:rPr lang="nb-NO" dirty="0"/>
                        <a:t>Onsdag</a:t>
                      </a:r>
                    </a:p>
                  </a:txBody>
                  <a:tcPr/>
                </a:tc>
                <a:tc>
                  <a:txBody>
                    <a:bodyPr/>
                    <a:lstStyle/>
                    <a:p>
                      <a:r>
                        <a:rPr lang="nb-NO" dirty="0"/>
                        <a:t>Torsdag</a:t>
                      </a:r>
                    </a:p>
                  </a:txBody>
                  <a:tcPr/>
                </a:tc>
                <a:tc>
                  <a:txBody>
                    <a:bodyPr/>
                    <a:lstStyle/>
                    <a:p>
                      <a:r>
                        <a:rPr lang="nb-NO" dirty="0"/>
                        <a:t>Fredag</a:t>
                      </a:r>
                    </a:p>
                  </a:txBody>
                  <a:tcPr/>
                </a:tc>
                <a:extLst>
                  <a:ext uri="{0D108BD9-81ED-4DB2-BD59-A6C34878D82A}">
                    <a16:rowId xmlns:a16="http://schemas.microsoft.com/office/drawing/2014/main" val="3770451594"/>
                  </a:ext>
                </a:extLst>
              </a:tr>
              <a:tr h="914690">
                <a:tc>
                  <a:txBody>
                    <a:bodyPr/>
                    <a:lstStyle/>
                    <a:p>
                      <a:r>
                        <a:rPr lang="nb-NO" dirty="0"/>
                        <a:t>Uke 5.</a:t>
                      </a:r>
                    </a:p>
                  </a:txBody>
                  <a:tcPr/>
                </a:tc>
                <a:tc>
                  <a:txBody>
                    <a:bodyPr/>
                    <a:lstStyle/>
                    <a:p>
                      <a:endParaRPr lang="nb-NO" dirty="0"/>
                    </a:p>
                  </a:txBody>
                  <a:tcPr/>
                </a:tc>
                <a:tc>
                  <a:txBody>
                    <a:bodyPr/>
                    <a:lstStyle/>
                    <a:p>
                      <a:endParaRPr lang="nb-NO"/>
                    </a:p>
                  </a:txBody>
                  <a:tcPr/>
                </a:tc>
                <a:tc>
                  <a:txBody>
                    <a:bodyPr/>
                    <a:lstStyle/>
                    <a:p>
                      <a:r>
                        <a:rPr lang="nb-NO" dirty="0"/>
                        <a:t>1. Tur</a:t>
                      </a:r>
                      <a:br>
                        <a:rPr lang="nb-NO" dirty="0"/>
                      </a:br>
                      <a:r>
                        <a:rPr lang="nb-NO" dirty="0"/>
                        <a:t>Smørelunsj</a:t>
                      </a:r>
                    </a:p>
                  </a:txBody>
                  <a:tcPr/>
                </a:tc>
                <a:tc>
                  <a:txBody>
                    <a:bodyPr/>
                    <a:lstStyle/>
                    <a:p>
                      <a:r>
                        <a:rPr lang="nb-NO" dirty="0"/>
                        <a:t>2. Bursdagsfeiring</a:t>
                      </a:r>
                      <a:br>
                        <a:rPr lang="nb-NO" dirty="0"/>
                      </a:br>
                      <a:r>
                        <a:rPr lang="nb-NO" dirty="0"/>
                        <a:t>Varmlunsj</a:t>
                      </a:r>
                    </a:p>
                  </a:txBody>
                  <a:tcPr/>
                </a:tc>
                <a:tc>
                  <a:txBody>
                    <a:bodyPr/>
                    <a:lstStyle/>
                    <a:p>
                      <a:r>
                        <a:rPr lang="nb-NO" dirty="0"/>
                        <a:t>3. Grupper</a:t>
                      </a:r>
                      <a:br>
                        <a:rPr lang="nb-NO" dirty="0"/>
                      </a:br>
                      <a:r>
                        <a:rPr lang="nb-NO" dirty="0"/>
                        <a:t>Smørelunsj</a:t>
                      </a:r>
                    </a:p>
                  </a:txBody>
                  <a:tcPr/>
                </a:tc>
                <a:extLst>
                  <a:ext uri="{0D108BD9-81ED-4DB2-BD59-A6C34878D82A}">
                    <a16:rowId xmlns:a16="http://schemas.microsoft.com/office/drawing/2014/main" val="4030592279"/>
                  </a:ext>
                </a:extLst>
              </a:tr>
              <a:tr h="1155936">
                <a:tc>
                  <a:txBody>
                    <a:bodyPr/>
                    <a:lstStyle/>
                    <a:p>
                      <a:r>
                        <a:rPr lang="nb-NO" dirty="0"/>
                        <a:t>Uke 6.</a:t>
                      </a:r>
                    </a:p>
                  </a:txBody>
                  <a:tcPr/>
                </a:tc>
                <a:tc>
                  <a:txBody>
                    <a:bodyPr/>
                    <a:lstStyle/>
                    <a:p>
                      <a:r>
                        <a:rPr lang="nb-NO" dirty="0"/>
                        <a:t>6. Markere samenes nasjonaldag</a:t>
                      </a:r>
                      <a:br>
                        <a:rPr lang="nb-NO" dirty="0"/>
                      </a:br>
                      <a:r>
                        <a:rPr lang="nb-NO" dirty="0"/>
                        <a:t>Smørelunsj</a:t>
                      </a:r>
                    </a:p>
                  </a:txBody>
                  <a:tcPr/>
                </a:tc>
                <a:tc>
                  <a:txBody>
                    <a:bodyPr/>
                    <a:lstStyle/>
                    <a:p>
                      <a:r>
                        <a:rPr lang="nb-NO" dirty="0"/>
                        <a:t>7. Gruppe på tvers</a:t>
                      </a:r>
                      <a:br>
                        <a:rPr lang="nb-NO" dirty="0"/>
                      </a:br>
                      <a:r>
                        <a:rPr lang="nb-NO" dirty="0"/>
                        <a:t>Smørelunsj</a:t>
                      </a:r>
                    </a:p>
                  </a:txBody>
                  <a:tcPr/>
                </a:tc>
                <a:tc>
                  <a:txBody>
                    <a:bodyPr/>
                    <a:lstStyle/>
                    <a:p>
                      <a:r>
                        <a:rPr lang="nb-NO" dirty="0"/>
                        <a:t>8. Tur</a:t>
                      </a:r>
                      <a:br>
                        <a:rPr lang="nb-NO" dirty="0"/>
                      </a:br>
                      <a:r>
                        <a:rPr lang="nb-NO" dirty="0"/>
                        <a:t>Varmlunsj</a:t>
                      </a:r>
                    </a:p>
                  </a:txBody>
                  <a:tcPr/>
                </a:tc>
                <a:tc>
                  <a:txBody>
                    <a:bodyPr/>
                    <a:lstStyle/>
                    <a:p>
                      <a:r>
                        <a:rPr lang="nb-NO" dirty="0"/>
                        <a:t>9. Musikk fra livets start for 2 åringer</a:t>
                      </a:r>
                      <a:br>
                        <a:rPr lang="nb-NO" dirty="0"/>
                      </a:br>
                      <a:r>
                        <a:rPr lang="nb-NO" dirty="0"/>
                        <a:t>Smørelunsj</a:t>
                      </a:r>
                    </a:p>
                  </a:txBody>
                  <a:tcPr/>
                </a:tc>
                <a:tc>
                  <a:txBody>
                    <a:bodyPr/>
                    <a:lstStyle/>
                    <a:p>
                      <a:r>
                        <a:rPr lang="nb-NO" dirty="0"/>
                        <a:t>10. Gymsal</a:t>
                      </a:r>
                      <a:br>
                        <a:rPr lang="nb-NO" dirty="0"/>
                      </a:br>
                      <a:r>
                        <a:rPr lang="nb-NO" dirty="0"/>
                        <a:t>Smørelunsj</a:t>
                      </a:r>
                    </a:p>
                  </a:txBody>
                  <a:tcPr/>
                </a:tc>
                <a:extLst>
                  <a:ext uri="{0D108BD9-81ED-4DB2-BD59-A6C34878D82A}">
                    <a16:rowId xmlns:a16="http://schemas.microsoft.com/office/drawing/2014/main" val="1747959123"/>
                  </a:ext>
                </a:extLst>
              </a:tr>
              <a:tr h="914690">
                <a:tc>
                  <a:txBody>
                    <a:bodyPr/>
                    <a:lstStyle/>
                    <a:p>
                      <a:r>
                        <a:rPr lang="nb-NO" dirty="0"/>
                        <a:t>Uke 7.</a:t>
                      </a:r>
                    </a:p>
                  </a:txBody>
                  <a:tcPr/>
                </a:tc>
                <a:tc>
                  <a:txBody>
                    <a:bodyPr/>
                    <a:lstStyle/>
                    <a:p>
                      <a:r>
                        <a:rPr lang="nb-NO" dirty="0"/>
                        <a:t>13. Grupper</a:t>
                      </a:r>
                      <a:br>
                        <a:rPr lang="nb-NO" dirty="0"/>
                      </a:br>
                      <a:r>
                        <a:rPr lang="nb-NO" dirty="0"/>
                        <a:t>Smørelunsj</a:t>
                      </a:r>
                    </a:p>
                  </a:txBody>
                  <a:tcPr/>
                </a:tc>
                <a:tc>
                  <a:txBody>
                    <a:bodyPr/>
                    <a:lstStyle/>
                    <a:p>
                      <a:r>
                        <a:rPr lang="nb-NO" dirty="0"/>
                        <a:t>14. Gruppe på tvers</a:t>
                      </a:r>
                      <a:br>
                        <a:rPr lang="nb-NO" dirty="0"/>
                      </a:br>
                      <a:r>
                        <a:rPr lang="nb-NO" dirty="0"/>
                        <a:t>Smørelunsj</a:t>
                      </a:r>
                    </a:p>
                  </a:txBody>
                  <a:tcPr/>
                </a:tc>
                <a:tc>
                  <a:txBody>
                    <a:bodyPr/>
                    <a:lstStyle/>
                    <a:p>
                      <a:r>
                        <a:rPr lang="nb-NO" dirty="0"/>
                        <a:t>15. Tur</a:t>
                      </a:r>
                      <a:br>
                        <a:rPr lang="nb-NO" dirty="0"/>
                      </a:br>
                      <a:r>
                        <a:rPr lang="nb-NO" dirty="0"/>
                        <a:t>Smørelunsj</a:t>
                      </a:r>
                    </a:p>
                  </a:txBody>
                  <a:tcPr/>
                </a:tc>
                <a:tc>
                  <a:txBody>
                    <a:bodyPr/>
                    <a:lstStyle/>
                    <a:p>
                      <a:r>
                        <a:rPr lang="nb-NO" dirty="0"/>
                        <a:t>16. Grupper</a:t>
                      </a:r>
                      <a:br>
                        <a:rPr lang="nb-NO" dirty="0"/>
                      </a:br>
                      <a:r>
                        <a:rPr lang="nb-NO" dirty="0"/>
                        <a:t>Smørelunsj</a:t>
                      </a:r>
                    </a:p>
                  </a:txBody>
                  <a:tcPr/>
                </a:tc>
                <a:tc>
                  <a:txBody>
                    <a:bodyPr/>
                    <a:lstStyle/>
                    <a:p>
                      <a:r>
                        <a:rPr lang="nb-NO" dirty="0"/>
                        <a:t>17.  Grupper</a:t>
                      </a:r>
                      <a:br>
                        <a:rPr lang="nb-NO" dirty="0"/>
                      </a:br>
                      <a:r>
                        <a:rPr lang="nb-NO" dirty="0"/>
                        <a:t>Smørelunsj</a:t>
                      </a:r>
                    </a:p>
                  </a:txBody>
                  <a:tcPr/>
                </a:tc>
                <a:extLst>
                  <a:ext uri="{0D108BD9-81ED-4DB2-BD59-A6C34878D82A}">
                    <a16:rowId xmlns:a16="http://schemas.microsoft.com/office/drawing/2014/main" val="3906148438"/>
                  </a:ext>
                </a:extLst>
              </a:tr>
              <a:tr h="1155936">
                <a:tc>
                  <a:txBody>
                    <a:bodyPr/>
                    <a:lstStyle/>
                    <a:p>
                      <a:r>
                        <a:rPr lang="nb-NO" dirty="0"/>
                        <a:t>Uke 8.</a:t>
                      </a:r>
                    </a:p>
                  </a:txBody>
                  <a:tcPr/>
                </a:tc>
                <a:tc>
                  <a:txBody>
                    <a:bodyPr/>
                    <a:lstStyle/>
                    <a:p>
                      <a:r>
                        <a:rPr lang="nb-NO" dirty="0"/>
                        <a:t>20. Markere fastelavn</a:t>
                      </a:r>
                    </a:p>
                  </a:txBody>
                  <a:tcPr/>
                </a:tc>
                <a:tc>
                  <a:txBody>
                    <a:bodyPr/>
                    <a:lstStyle/>
                    <a:p>
                      <a:r>
                        <a:rPr lang="nb-NO" dirty="0"/>
                        <a:t>21. </a:t>
                      </a:r>
                      <a:r>
                        <a:rPr lang="nb-NO" sz="1400" dirty="0"/>
                        <a:t>Markere kongens bursdag</a:t>
                      </a:r>
                      <a:endParaRPr lang="nb-NO" dirty="0"/>
                    </a:p>
                  </a:txBody>
                  <a:tcPr/>
                </a:tc>
                <a:tc>
                  <a:txBody>
                    <a:bodyPr/>
                    <a:lstStyle/>
                    <a:p>
                      <a:r>
                        <a:rPr lang="nb-NO" dirty="0"/>
                        <a:t>22. Karneval</a:t>
                      </a:r>
                      <a:br>
                        <a:rPr lang="nb-NO" dirty="0"/>
                      </a:br>
                      <a:r>
                        <a:rPr lang="nb-NO" dirty="0"/>
                        <a:t>Varmlunsj</a:t>
                      </a:r>
                    </a:p>
                  </a:txBody>
                  <a:tcPr/>
                </a:tc>
                <a:tc>
                  <a:txBody>
                    <a:bodyPr/>
                    <a:lstStyle/>
                    <a:p>
                      <a:r>
                        <a:rPr lang="nb-NO" dirty="0"/>
                        <a:t>23.  Musikk fra livets start for 2 åringer</a:t>
                      </a:r>
                      <a:br>
                        <a:rPr lang="nb-NO" dirty="0"/>
                      </a:br>
                      <a:r>
                        <a:rPr lang="nb-NO" dirty="0"/>
                        <a:t>Smørelunsj</a:t>
                      </a:r>
                    </a:p>
                  </a:txBody>
                  <a:tcPr/>
                </a:tc>
                <a:tc>
                  <a:txBody>
                    <a:bodyPr/>
                    <a:lstStyle/>
                    <a:p>
                      <a:r>
                        <a:rPr lang="nb-NO" dirty="0"/>
                        <a:t>24. Gymsal</a:t>
                      </a:r>
                      <a:br>
                        <a:rPr lang="nb-NO" dirty="0"/>
                      </a:br>
                      <a:r>
                        <a:rPr lang="nb-NO" dirty="0"/>
                        <a:t>Smørelunsj</a:t>
                      </a:r>
                    </a:p>
                  </a:txBody>
                  <a:tcPr/>
                </a:tc>
                <a:extLst>
                  <a:ext uri="{0D108BD9-81ED-4DB2-BD59-A6C34878D82A}">
                    <a16:rowId xmlns:a16="http://schemas.microsoft.com/office/drawing/2014/main" val="1741330298"/>
                  </a:ext>
                </a:extLst>
              </a:tr>
              <a:tr h="914690">
                <a:tc>
                  <a:txBody>
                    <a:bodyPr/>
                    <a:lstStyle/>
                    <a:p>
                      <a:r>
                        <a:rPr lang="nb-NO" dirty="0"/>
                        <a:t>Uke 9.</a:t>
                      </a:r>
                    </a:p>
                  </a:txBody>
                  <a:tcPr/>
                </a:tc>
                <a:tc>
                  <a:txBody>
                    <a:bodyPr/>
                    <a:lstStyle/>
                    <a:p>
                      <a:r>
                        <a:rPr lang="nb-NO" dirty="0"/>
                        <a:t>27.  Grupper</a:t>
                      </a:r>
                      <a:br>
                        <a:rPr lang="nb-NO" dirty="0"/>
                      </a:br>
                      <a:r>
                        <a:rPr lang="nb-NO" dirty="0"/>
                        <a:t>Smørelunsj</a:t>
                      </a:r>
                    </a:p>
                  </a:txBody>
                  <a:tcPr/>
                </a:tc>
                <a:tc>
                  <a:txBody>
                    <a:bodyPr/>
                    <a:lstStyle/>
                    <a:p>
                      <a:r>
                        <a:rPr lang="nb-NO" dirty="0"/>
                        <a:t>28. Grupper på tvers</a:t>
                      </a:r>
                      <a:br>
                        <a:rPr lang="nb-NO" dirty="0"/>
                      </a:br>
                      <a:r>
                        <a:rPr lang="nb-NO" dirty="0"/>
                        <a:t>Smørelunsj</a:t>
                      </a:r>
                    </a:p>
                  </a:txBody>
                  <a:tcPr/>
                </a:tc>
                <a:tc>
                  <a:txBody>
                    <a:bodyPr/>
                    <a:lstStyle/>
                    <a:p>
                      <a:endParaRPr lang="nb-NO" dirty="0"/>
                    </a:p>
                  </a:txBody>
                  <a:tcPr/>
                </a:tc>
                <a:tc>
                  <a:txBody>
                    <a:bodyPr/>
                    <a:lstStyle/>
                    <a:p>
                      <a:endParaRPr lang="nb-NO" dirty="0"/>
                    </a:p>
                  </a:txBody>
                  <a:tcPr/>
                </a:tc>
                <a:tc>
                  <a:txBody>
                    <a:bodyPr/>
                    <a:lstStyle/>
                    <a:p>
                      <a:endParaRPr lang="nb-NO" dirty="0"/>
                    </a:p>
                  </a:txBody>
                  <a:tcPr/>
                </a:tc>
                <a:extLst>
                  <a:ext uri="{0D108BD9-81ED-4DB2-BD59-A6C34878D82A}">
                    <a16:rowId xmlns:a16="http://schemas.microsoft.com/office/drawing/2014/main" val="610704877"/>
                  </a:ext>
                </a:extLst>
              </a:tr>
            </a:tbl>
          </a:graphicData>
        </a:graphic>
      </p:graphicFrame>
      <p:pic>
        <p:nvPicPr>
          <p:cNvPr id="6" name="Bilde 5" descr="Et bilde som inneholder tekst&#10;&#10;Automatisk generert beskrivelse">
            <a:extLst>
              <a:ext uri="{FF2B5EF4-FFF2-40B4-BE49-F238E27FC236}">
                <a16:creationId xmlns:a16="http://schemas.microsoft.com/office/drawing/2014/main" id="{93470180-9568-72E5-CCFC-1B537D519D6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18667" y="4859866"/>
            <a:ext cx="507998" cy="389467"/>
          </a:xfrm>
          <a:prstGeom prst="rect">
            <a:avLst/>
          </a:prstGeom>
        </p:spPr>
      </p:pic>
      <p:pic>
        <p:nvPicPr>
          <p:cNvPr id="7" name="Bilde 6">
            <a:extLst>
              <a:ext uri="{FF2B5EF4-FFF2-40B4-BE49-F238E27FC236}">
                <a16:creationId xmlns:a16="http://schemas.microsoft.com/office/drawing/2014/main" id="{6C85E153-43E4-A19B-22A9-74DA8195F9AA}"/>
              </a:ext>
            </a:extLst>
          </p:cNvPr>
          <p:cNvPicPr>
            <a:picLocks noChangeAspect="1"/>
          </p:cNvPicPr>
          <p:nvPr/>
        </p:nvPicPr>
        <p:blipFill>
          <a:blip r:embed="rId4"/>
          <a:stretch>
            <a:fillRect/>
          </a:stretch>
        </p:blipFill>
        <p:spPr>
          <a:xfrm>
            <a:off x="9325617" y="1793105"/>
            <a:ext cx="506012" cy="506012"/>
          </a:xfrm>
          <a:prstGeom prst="rect">
            <a:avLst/>
          </a:prstGeom>
        </p:spPr>
      </p:pic>
      <p:pic>
        <p:nvPicPr>
          <p:cNvPr id="9" name="Bilde 8">
            <a:extLst>
              <a:ext uri="{FF2B5EF4-FFF2-40B4-BE49-F238E27FC236}">
                <a16:creationId xmlns:a16="http://schemas.microsoft.com/office/drawing/2014/main" id="{DDFC0A73-E001-9CA0-6FA3-10526CEB96D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721571" y="2596445"/>
            <a:ext cx="593200" cy="440266"/>
          </a:xfrm>
          <a:prstGeom prst="rect">
            <a:avLst/>
          </a:prstGeom>
        </p:spPr>
      </p:pic>
      <p:pic>
        <p:nvPicPr>
          <p:cNvPr id="12" name="Bilde 11" descr="Et bilde som inneholder bord, mat, tallerken, innendørs&#10;&#10;Automatisk generert beskrivelse">
            <a:extLst>
              <a:ext uri="{FF2B5EF4-FFF2-40B4-BE49-F238E27FC236}">
                <a16:creationId xmlns:a16="http://schemas.microsoft.com/office/drawing/2014/main" id="{107D2F68-32C9-FE7A-D6DD-49146ADEC0C9}"/>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03718" y="4986866"/>
            <a:ext cx="933214" cy="524933"/>
          </a:xfrm>
          <a:prstGeom prst="rect">
            <a:avLst/>
          </a:prstGeom>
        </p:spPr>
      </p:pic>
      <p:sp>
        <p:nvSpPr>
          <p:cNvPr id="13" name="TekstSylinder 12">
            <a:extLst>
              <a:ext uri="{FF2B5EF4-FFF2-40B4-BE49-F238E27FC236}">
                <a16:creationId xmlns:a16="http://schemas.microsoft.com/office/drawing/2014/main" id="{786014A7-1679-FAF0-8027-A9AC25535437}"/>
              </a:ext>
            </a:extLst>
          </p:cNvPr>
          <p:cNvSpPr txBox="1"/>
          <p:nvPr/>
        </p:nvSpPr>
        <p:spPr>
          <a:xfrm>
            <a:off x="925689" y="6432515"/>
            <a:ext cx="6524978" cy="369332"/>
          </a:xfrm>
          <a:prstGeom prst="rect">
            <a:avLst/>
          </a:prstGeom>
          <a:noFill/>
        </p:spPr>
        <p:txBody>
          <a:bodyPr wrap="square" rtlCol="0">
            <a:spAutoFit/>
          </a:bodyPr>
          <a:lstStyle/>
          <a:p>
            <a:r>
              <a:rPr lang="nb-NO" b="1" dirty="0">
                <a:solidFill>
                  <a:srgbClr val="FF0000"/>
                </a:solidFill>
              </a:rPr>
              <a:t>NB! Vi minner om ingen nøtter eller spor av nøtter i bygg 1</a:t>
            </a:r>
          </a:p>
        </p:txBody>
      </p:sp>
      <p:pic>
        <p:nvPicPr>
          <p:cNvPr id="3" name="Bilde 2" descr="Et bilde som inneholder person&#10;&#10;Automatisk generert beskrivelse">
            <a:extLst>
              <a:ext uri="{FF2B5EF4-FFF2-40B4-BE49-F238E27FC236}">
                <a16:creationId xmlns:a16="http://schemas.microsoft.com/office/drawing/2014/main" id="{F515C5A6-9A36-0E72-8D49-0E85399FD1E3}"/>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7475007" y="4696177"/>
            <a:ext cx="516466" cy="688621"/>
          </a:xfrm>
          <a:prstGeom prst="rect">
            <a:avLst/>
          </a:prstGeom>
        </p:spPr>
      </p:pic>
      <p:sp>
        <p:nvSpPr>
          <p:cNvPr id="5" name="TekstSylinder 4">
            <a:extLst>
              <a:ext uri="{FF2B5EF4-FFF2-40B4-BE49-F238E27FC236}">
                <a16:creationId xmlns:a16="http://schemas.microsoft.com/office/drawing/2014/main" id="{B2A66288-60A5-BC57-7AEA-345F839ABBE7}"/>
              </a:ext>
            </a:extLst>
          </p:cNvPr>
          <p:cNvSpPr txBox="1"/>
          <p:nvPr/>
        </p:nvSpPr>
        <p:spPr>
          <a:xfrm>
            <a:off x="2810932" y="122954"/>
            <a:ext cx="5723467" cy="369332"/>
          </a:xfrm>
          <a:prstGeom prst="rect">
            <a:avLst/>
          </a:prstGeom>
          <a:noFill/>
        </p:spPr>
        <p:txBody>
          <a:bodyPr wrap="square" rtlCol="0">
            <a:spAutoFit/>
          </a:bodyPr>
          <a:lstStyle/>
          <a:p>
            <a:r>
              <a:rPr lang="nb-NO" dirty="0"/>
              <a:t>Periodeplan februar på Løvetann</a:t>
            </a:r>
          </a:p>
        </p:txBody>
      </p:sp>
    </p:spTree>
    <p:extLst>
      <p:ext uri="{BB962C8B-B14F-4D97-AF65-F5344CB8AC3E}">
        <p14:creationId xmlns:p14="http://schemas.microsoft.com/office/powerpoint/2010/main" val="1826322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69C34C22-D318-2243-FDA4-19894FEF5A14}"/>
              </a:ext>
            </a:extLst>
          </p:cNvPr>
          <p:cNvSpPr txBox="1"/>
          <p:nvPr/>
        </p:nvSpPr>
        <p:spPr>
          <a:xfrm>
            <a:off x="285819" y="702432"/>
            <a:ext cx="3389376" cy="3816429"/>
          </a:xfrm>
          <a:prstGeom prst="rect">
            <a:avLst/>
          </a:prstGeom>
          <a:noFill/>
        </p:spPr>
        <p:txBody>
          <a:bodyPr wrap="square" rtlCol="0">
            <a:spAutoFit/>
          </a:bodyPr>
          <a:lstStyle/>
          <a:p>
            <a:r>
              <a:rPr lang="nb-NO" dirty="0">
                <a:solidFill>
                  <a:schemeClr val="tx2">
                    <a:lumMod val="75000"/>
                  </a:schemeClr>
                </a:solidFill>
              </a:rPr>
              <a:t>	 </a:t>
            </a:r>
            <a:r>
              <a:rPr lang="nb-NO" b="1" i="1" dirty="0">
                <a:solidFill>
                  <a:schemeClr val="tx2">
                    <a:lumMod val="75000"/>
                  </a:schemeClr>
                </a:solidFill>
              </a:rPr>
              <a:t>Januar</a:t>
            </a:r>
            <a:br>
              <a:rPr lang="nb-NO" dirty="0">
                <a:solidFill>
                  <a:schemeClr val="tx2">
                    <a:lumMod val="75000"/>
                  </a:schemeClr>
                </a:solidFill>
              </a:rPr>
            </a:br>
            <a:r>
              <a:rPr lang="nb-NO" sz="1400" dirty="0">
                <a:solidFill>
                  <a:schemeClr val="tx2">
                    <a:lumMod val="75000"/>
                  </a:schemeClr>
                </a:solidFill>
              </a:rPr>
              <a:t>Vi har fått litt snø på starten av 2023 så vi har kost oss med aking fra haugen, prøvd å fange snøflak på tunga (fra boka «Tramp og Line det snør»), laget snø-engel og samlet snø i bøtte.</a:t>
            </a:r>
            <a:br>
              <a:rPr lang="nb-NO" sz="1600" dirty="0">
                <a:solidFill>
                  <a:schemeClr val="tx2">
                    <a:lumMod val="75000"/>
                  </a:schemeClr>
                </a:solidFill>
              </a:rPr>
            </a:br>
            <a:r>
              <a:rPr lang="nb-NO" sz="1400" dirty="0">
                <a:solidFill>
                  <a:schemeClr val="tx2">
                    <a:lumMod val="75000"/>
                  </a:schemeClr>
                </a:solidFill>
              </a:rPr>
              <a:t>Vi har fortsatt med prosjekt om meg selv og kroppen min, med fokus på egnes følelser og andres følelser.</a:t>
            </a:r>
            <a:br>
              <a:rPr lang="nb-NO" sz="1400" dirty="0">
                <a:solidFill>
                  <a:schemeClr val="tx2">
                    <a:lumMod val="75000"/>
                  </a:schemeClr>
                </a:solidFill>
              </a:rPr>
            </a:br>
            <a:r>
              <a:rPr lang="nb-NO" sz="1400" dirty="0">
                <a:solidFill>
                  <a:schemeClr val="tx2">
                    <a:lumMod val="75000"/>
                  </a:schemeClr>
                </a:solidFill>
              </a:rPr>
              <a:t>Vi har også vært utforsket med maling hvor barna har fått bruke en oppklippet kopp/svamp eller hendene sine til å dyppe i maling. Etterpå tok vi glitter sammen på malingen og det ble noen nydelige bilder av fyrverkeri.</a:t>
            </a:r>
            <a:br>
              <a:rPr lang="nb-NO" sz="1400" dirty="0">
                <a:solidFill>
                  <a:schemeClr val="tx2">
                    <a:lumMod val="75000"/>
                  </a:schemeClr>
                </a:solidFill>
              </a:rPr>
            </a:br>
            <a:r>
              <a:rPr lang="nb-NO" sz="1400" dirty="0">
                <a:solidFill>
                  <a:schemeClr val="tx2">
                    <a:lumMod val="75000"/>
                  </a:schemeClr>
                </a:solidFill>
              </a:rPr>
              <a:t>Vi har delt oss ofte i grupper  for å få et større fokus på enkeltbarna og interesser. </a:t>
            </a:r>
            <a:endParaRPr lang="nb-NO" dirty="0">
              <a:solidFill>
                <a:schemeClr val="tx2">
                  <a:lumMod val="75000"/>
                </a:schemeClr>
              </a:solidFill>
            </a:endParaRPr>
          </a:p>
        </p:txBody>
      </p:sp>
      <p:pic>
        <p:nvPicPr>
          <p:cNvPr id="8" name="Bilde 7">
            <a:extLst>
              <a:ext uri="{FF2B5EF4-FFF2-40B4-BE49-F238E27FC236}">
                <a16:creationId xmlns:a16="http://schemas.microsoft.com/office/drawing/2014/main" id="{F0356262-BBE0-DE04-F57A-8C50017FFAE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80830" y="451104"/>
            <a:ext cx="1090313" cy="1090313"/>
          </a:xfrm>
          <a:prstGeom prst="rect">
            <a:avLst/>
          </a:prstGeom>
        </p:spPr>
      </p:pic>
      <p:pic>
        <p:nvPicPr>
          <p:cNvPr id="9" name="Bilde 8">
            <a:extLst>
              <a:ext uri="{FF2B5EF4-FFF2-40B4-BE49-F238E27FC236}">
                <a16:creationId xmlns:a16="http://schemas.microsoft.com/office/drawing/2014/main" id="{C9F9A656-DCA6-3662-1E14-4C2E90B0A71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80830" y="1909790"/>
            <a:ext cx="1090313" cy="1090313"/>
          </a:xfrm>
          <a:prstGeom prst="rect">
            <a:avLst/>
          </a:prstGeom>
        </p:spPr>
      </p:pic>
      <p:pic>
        <p:nvPicPr>
          <p:cNvPr id="10" name="Bilde 9">
            <a:extLst>
              <a:ext uri="{FF2B5EF4-FFF2-40B4-BE49-F238E27FC236}">
                <a16:creationId xmlns:a16="http://schemas.microsoft.com/office/drawing/2014/main" id="{7425AB40-C597-3915-9D02-BC717B30C2D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80830" y="3429000"/>
            <a:ext cx="1090313" cy="1090313"/>
          </a:xfrm>
          <a:prstGeom prst="rect">
            <a:avLst/>
          </a:prstGeom>
        </p:spPr>
      </p:pic>
      <p:sp>
        <p:nvSpPr>
          <p:cNvPr id="12" name="TekstSylinder 11">
            <a:extLst>
              <a:ext uri="{FF2B5EF4-FFF2-40B4-BE49-F238E27FC236}">
                <a16:creationId xmlns:a16="http://schemas.microsoft.com/office/drawing/2014/main" id="{ACFB5C32-3009-BADC-3633-4A5159C06C5B}"/>
              </a:ext>
            </a:extLst>
          </p:cNvPr>
          <p:cNvSpPr txBox="1"/>
          <p:nvPr/>
        </p:nvSpPr>
        <p:spPr>
          <a:xfrm>
            <a:off x="5657378" y="584196"/>
            <a:ext cx="2133600" cy="5293757"/>
          </a:xfrm>
          <a:prstGeom prst="rect">
            <a:avLst/>
          </a:prstGeom>
          <a:noFill/>
        </p:spPr>
        <p:txBody>
          <a:bodyPr wrap="square" rtlCol="0">
            <a:spAutoFit/>
          </a:bodyPr>
          <a:lstStyle/>
          <a:p>
            <a:r>
              <a:rPr lang="nb-NO" sz="1600" dirty="0">
                <a:solidFill>
                  <a:schemeClr val="accent1">
                    <a:lumMod val="50000"/>
                  </a:schemeClr>
                </a:solidFill>
              </a:rPr>
              <a:t>         </a:t>
            </a:r>
            <a:r>
              <a:rPr lang="nb-NO" sz="1600" b="1" i="1" dirty="0">
                <a:solidFill>
                  <a:schemeClr val="accent1">
                    <a:lumMod val="50000"/>
                  </a:schemeClr>
                </a:solidFill>
              </a:rPr>
              <a:t>Februar</a:t>
            </a:r>
            <a:br>
              <a:rPr lang="nb-NO" sz="1600" dirty="0">
                <a:solidFill>
                  <a:schemeClr val="accent1">
                    <a:lumMod val="50000"/>
                  </a:schemeClr>
                </a:solidFill>
              </a:rPr>
            </a:br>
            <a:r>
              <a:rPr lang="nb-NO" sz="1400" dirty="0">
                <a:solidFill>
                  <a:schemeClr val="accent1">
                    <a:lumMod val="50000"/>
                  </a:schemeClr>
                </a:solidFill>
              </a:rPr>
              <a:t>Vi skal fortsette med prosjektet meg selv og kroppen min, hvor vi har laget helfigurbilde av hvert barn som de skal få «pusle» sammen til å bli seg selv. Vi vil tilrettelegge for at barna skal få mestre å pusle bildet sitt på sitt nivå, og vil derfor ha ulike vanskelighets nivå. Vi skal ha et større fokus på vennskap hvor vi vil knytte vennskap på tvers av alder, avdeling og kjønn, der vi fokuserer på å være gode med hverandre, hjelpe hverandre, si i fra om en er uenig- og det er lov å være uenig med hverandre.</a:t>
            </a:r>
            <a:br>
              <a:rPr lang="nb-NO" sz="1400" dirty="0">
                <a:solidFill>
                  <a:schemeClr val="accent1">
                    <a:lumMod val="50000"/>
                  </a:schemeClr>
                </a:solidFill>
              </a:rPr>
            </a:br>
            <a:r>
              <a:rPr lang="nb-NO" sz="1400" dirty="0">
                <a:solidFill>
                  <a:schemeClr val="accent1">
                    <a:lumMod val="50000"/>
                  </a:schemeClr>
                </a:solidFill>
              </a:rPr>
              <a:t>Vi skal også markere Samenes nasjonaldag og fastelavn</a:t>
            </a:r>
            <a:endParaRPr lang="nb-NO" sz="1600" dirty="0">
              <a:solidFill>
                <a:schemeClr val="accent1">
                  <a:lumMod val="50000"/>
                </a:schemeClr>
              </a:solidFill>
            </a:endParaRPr>
          </a:p>
        </p:txBody>
      </p:sp>
      <p:sp>
        <p:nvSpPr>
          <p:cNvPr id="13" name="TekstSylinder 12">
            <a:extLst>
              <a:ext uri="{FF2B5EF4-FFF2-40B4-BE49-F238E27FC236}">
                <a16:creationId xmlns:a16="http://schemas.microsoft.com/office/drawing/2014/main" id="{907ED383-2285-FF87-5D72-BBA3C7817252}"/>
              </a:ext>
            </a:extLst>
          </p:cNvPr>
          <p:cNvSpPr txBox="1"/>
          <p:nvPr/>
        </p:nvSpPr>
        <p:spPr>
          <a:xfrm>
            <a:off x="8477213" y="285927"/>
            <a:ext cx="2980267" cy="6032421"/>
          </a:xfrm>
          <a:prstGeom prst="rect">
            <a:avLst/>
          </a:prstGeom>
          <a:noFill/>
        </p:spPr>
        <p:txBody>
          <a:bodyPr wrap="square" rtlCol="0">
            <a:spAutoFit/>
          </a:bodyPr>
          <a:lstStyle/>
          <a:p>
            <a:r>
              <a:rPr lang="nb-NO" dirty="0">
                <a:solidFill>
                  <a:schemeClr val="accent1">
                    <a:lumMod val="50000"/>
                  </a:schemeClr>
                </a:solidFill>
              </a:rPr>
              <a:t>   </a:t>
            </a:r>
            <a:r>
              <a:rPr lang="nb-NO" b="1" i="1" dirty="0">
                <a:solidFill>
                  <a:schemeClr val="accent1">
                    <a:lumMod val="50000"/>
                  </a:schemeClr>
                </a:solidFill>
              </a:rPr>
              <a:t>Tilvenning til stor avdeling</a:t>
            </a:r>
            <a:br>
              <a:rPr lang="nb-NO" b="1" i="1" dirty="0">
                <a:solidFill>
                  <a:schemeClr val="accent1">
                    <a:lumMod val="50000"/>
                  </a:schemeClr>
                </a:solidFill>
              </a:rPr>
            </a:br>
            <a:r>
              <a:rPr lang="nb-NO" sz="1600" dirty="0">
                <a:solidFill>
                  <a:schemeClr val="accent1">
                    <a:lumMod val="50000"/>
                  </a:schemeClr>
                </a:solidFill>
              </a:rPr>
              <a:t>I løpet av mai/juni vil vi få vite hvilken avdeling barna som er født i 2020 har fått tildelt på stor avdeling. Vi har startet en tilvennings-prosess med de barna. Sammen med de jevngamle fra Blåbær har vi besøkt ulike store avdelinger, mens avdelingen har vært på tur. Da får barna utforske lekene og avdelingene i trygge omgivelser med personal som de kjenner sammen og med barna som de leker med i barnehagen. Dette vil gjøre det mindre skummelt når de skal begynne på stor avdeling. Dette har vært en suksess hvor barna er stolte da de kommer tilbake til Løvetann. Når vi har fått vite hvilken avdeling barna skal begynne på vil vi besøke avdelingen mens barn og personal er tilstede.  </a:t>
            </a:r>
            <a:endParaRPr lang="nb-NO" dirty="0">
              <a:solidFill>
                <a:schemeClr val="accent1">
                  <a:lumMod val="50000"/>
                </a:schemeClr>
              </a:solidFill>
            </a:endParaRPr>
          </a:p>
        </p:txBody>
      </p:sp>
      <p:sp>
        <p:nvSpPr>
          <p:cNvPr id="2" name="TekstSylinder 1">
            <a:extLst>
              <a:ext uri="{FF2B5EF4-FFF2-40B4-BE49-F238E27FC236}">
                <a16:creationId xmlns:a16="http://schemas.microsoft.com/office/drawing/2014/main" id="{1492255D-6187-4617-9B61-3B3F170F844E}"/>
              </a:ext>
            </a:extLst>
          </p:cNvPr>
          <p:cNvSpPr txBox="1"/>
          <p:nvPr/>
        </p:nvSpPr>
        <p:spPr>
          <a:xfrm>
            <a:off x="267952" y="4646344"/>
            <a:ext cx="3374749" cy="2062103"/>
          </a:xfrm>
          <a:prstGeom prst="rect">
            <a:avLst/>
          </a:prstGeom>
          <a:noFill/>
        </p:spPr>
        <p:txBody>
          <a:bodyPr wrap="square" rtlCol="0">
            <a:spAutoFit/>
          </a:bodyPr>
          <a:lstStyle/>
          <a:p>
            <a:r>
              <a:rPr lang="nb-NO" sz="1600" b="1" i="1" dirty="0">
                <a:solidFill>
                  <a:schemeClr val="accent5"/>
                </a:solidFill>
              </a:rPr>
              <a:t>Karneval</a:t>
            </a:r>
            <a:br>
              <a:rPr lang="nb-NO" sz="1600" dirty="0">
                <a:solidFill>
                  <a:schemeClr val="accent5"/>
                </a:solidFill>
              </a:rPr>
            </a:br>
            <a:r>
              <a:rPr lang="nb-NO" sz="1600" dirty="0">
                <a:solidFill>
                  <a:schemeClr val="accent5"/>
                </a:solidFill>
              </a:rPr>
              <a:t>Onsdag 22.februar vil vi feire karneval i barnehagen. Barna kan kle seg ut eller ansiktsmaling om barna ønsker det. Vi oppfordrer til kreativitet, gjenbruk av klær/kostyme eller låne av andre i stedet for å kjøpe nytt </a:t>
            </a:r>
            <a:r>
              <a:rPr lang="nb-NO" sz="1600" dirty="0">
                <a:solidFill>
                  <a:schemeClr val="accent5"/>
                </a:solidFill>
                <a:sym typeface="Wingdings" panose="05000000000000000000" pitchFamily="2" charset="2"/>
              </a:rPr>
              <a:t></a:t>
            </a:r>
            <a:br>
              <a:rPr lang="nb-NO" sz="1600" dirty="0"/>
            </a:br>
            <a:endParaRPr lang="nb-NO" sz="1600" dirty="0"/>
          </a:p>
        </p:txBody>
      </p:sp>
      <p:pic>
        <p:nvPicPr>
          <p:cNvPr id="4" name="Bilde 3" descr="Et bilde som inneholder tekst&#10;&#10;Automatisk generert beskrivelse">
            <a:extLst>
              <a:ext uri="{FF2B5EF4-FFF2-40B4-BE49-F238E27FC236}">
                <a16:creationId xmlns:a16="http://schemas.microsoft.com/office/drawing/2014/main" id="{EA5A78FF-6E1F-4537-15C3-2EA3A0F6E36E}"/>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705" t="-2807" r="-1705" b="43233"/>
          <a:stretch/>
        </p:blipFill>
        <p:spPr>
          <a:xfrm>
            <a:off x="3675195" y="4947758"/>
            <a:ext cx="1905821" cy="1284396"/>
          </a:xfrm>
          <a:prstGeom prst="rect">
            <a:avLst/>
          </a:prstGeom>
        </p:spPr>
      </p:pic>
    </p:spTree>
    <p:extLst>
      <p:ext uri="{BB962C8B-B14F-4D97-AF65-F5344CB8AC3E}">
        <p14:creationId xmlns:p14="http://schemas.microsoft.com/office/powerpoint/2010/main" val="2450387338"/>
      </p:ext>
    </p:extLst>
  </p:cSld>
  <p:clrMapOvr>
    <a:masterClrMapping/>
  </p:clrMapOvr>
</p:sld>
</file>

<file path=ppt/theme/theme1.xml><?xml version="1.0" encoding="utf-8"?>
<a:theme xmlns:a="http://schemas.openxmlformats.org/drawingml/2006/main" name="Office-tema">
  <a:themeElements>
    <a:clrScheme name="Blå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595</Words>
  <Application>Microsoft Office PowerPoint</Application>
  <PresentationFormat>Widescreen</PresentationFormat>
  <Paragraphs>36</Paragraphs>
  <Slides>2</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vt:i4>
      </vt:variant>
    </vt:vector>
  </HeadingPairs>
  <TitlesOfParts>
    <vt:vector size="6" baseType="lpstr">
      <vt:lpstr>Arial</vt:lpstr>
      <vt:lpstr>Calibri</vt:lpstr>
      <vt:lpstr>Calibri Light</vt:lpstr>
      <vt:lpstr>Office-tema</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Helene Runde</dc:creator>
  <cp:lastModifiedBy>Helene Runde</cp:lastModifiedBy>
  <cp:revision>1</cp:revision>
  <dcterms:created xsi:type="dcterms:W3CDTF">2023-01-23T11:12:21Z</dcterms:created>
  <dcterms:modified xsi:type="dcterms:W3CDTF">2023-01-27T07:57:15Z</dcterms:modified>
</cp:coreProperties>
</file>